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21383625" cy="30275213"/>
  <p:notesSz cx="6797675" cy="9929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D836"/>
    <a:srgbClr val="60D936"/>
    <a:srgbClr val="62D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1404" y="-3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0627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4453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0921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6385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7947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5299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3864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5131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7626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78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0742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9CEA3-5404-476A-A27C-56356766367B}" type="datetimeFigureOut">
              <a:rPr lang="zh-TW" altLang="en-US" smtClean="0"/>
              <a:t>2024/11/27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FD1B6-76CA-4DB4-B54B-45E5037CC8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1909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F0DF3AE1-D694-CE2D-84BF-12CB6E8BE901}"/>
              </a:ext>
            </a:extLst>
          </p:cNvPr>
          <p:cNvSpPr txBox="1"/>
          <p:nvPr/>
        </p:nvSpPr>
        <p:spPr>
          <a:xfrm>
            <a:off x="2238107" y="3473720"/>
            <a:ext cx="172974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戀</a:t>
            </a:r>
            <a:r>
              <a:rPr lang="en-US" altLang="zh-TW" sz="8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AI</a:t>
            </a:r>
            <a:r>
              <a:rPr lang="zh-TW" altLang="en-US" sz="84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物語</a:t>
            </a:r>
            <a:endParaRPr lang="en-US" altLang="zh-TW" sz="8400" dirty="0">
              <a:solidFill>
                <a:schemeClr val="bg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50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王雍心 黃建澄</a:t>
            </a:r>
            <a:endParaRPr lang="en-US" altLang="zh-TW" sz="5000" dirty="0">
              <a:solidFill>
                <a:schemeClr val="bg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40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專題編號：</a:t>
            </a:r>
            <a:r>
              <a:rPr lang="en-US" altLang="zh-TW" sz="4000" dirty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347-114-16</a:t>
            </a:r>
            <a:endParaRPr lang="zh-TW" altLang="en-US" sz="4000" dirty="0">
              <a:solidFill>
                <a:schemeClr val="bg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EDA548E7-2282-2DF8-F0C5-427C0F1D10A4}"/>
              </a:ext>
            </a:extLst>
          </p:cNvPr>
          <p:cNvSpPr/>
          <p:nvPr/>
        </p:nvSpPr>
        <p:spPr>
          <a:xfrm>
            <a:off x="631879" y="6355069"/>
            <a:ext cx="20106888" cy="3273155"/>
          </a:xfrm>
          <a:prstGeom prst="roundRect">
            <a:avLst/>
          </a:prstGeom>
          <a:solidFill>
            <a:schemeClr val="bg2">
              <a:alpha val="8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TW" altLang="en-US" sz="3600" b="1" u="sng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摘要</a:t>
            </a:r>
            <a:endParaRPr lang="en-US" altLang="zh-TW" sz="3600" b="1" u="sng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本專案設計了一個多模態互動網頁應用，結合文字、語音和圖像，讓使用者自然地與後端 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LLM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（如 </a:t>
            </a:r>
            <a:r>
              <a:rPr lang="en-US" altLang="zh-TW" sz="3600" dirty="0" err="1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ChatGPT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Claude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）交流。前端集成 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live2D 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模型，提供 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AI 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模型切換、背景音樂、表情反應、語音回放等功能。後端以 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Python 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整合語音與語言 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API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，並利用 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JavaScript 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處理互動。專案透過微調模型增強個性化回應，並訓練聲音模型以實現自然生動的語音輸出。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圓角矩形 5">
            <a:extLst>
              <a:ext uri="{FF2B5EF4-FFF2-40B4-BE49-F238E27FC236}">
                <a16:creationId xmlns:a16="http://schemas.microsoft.com/office/drawing/2014/main" id="{30C246DF-DEE3-E834-C56C-676C34FC48C1}"/>
              </a:ext>
            </a:extLst>
          </p:cNvPr>
          <p:cNvSpPr/>
          <p:nvPr/>
        </p:nvSpPr>
        <p:spPr>
          <a:xfrm>
            <a:off x="621403" y="9925049"/>
            <a:ext cx="9563455" cy="16876442"/>
          </a:xfrm>
          <a:prstGeom prst="roundRect">
            <a:avLst>
              <a:gd name="adj" fmla="val 9048"/>
            </a:avLst>
          </a:prstGeom>
          <a:solidFill>
            <a:schemeClr val="bg2">
              <a:alpha val="8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C5429B0-9763-6A20-B7B0-9661FBB0B59E}"/>
              </a:ext>
            </a:extLst>
          </p:cNvPr>
          <p:cNvSpPr txBox="1"/>
          <p:nvPr/>
        </p:nvSpPr>
        <p:spPr>
          <a:xfrm>
            <a:off x="989964" y="10433859"/>
            <a:ext cx="8833142" cy="1172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00" b="1" u="sng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系統實作</a:t>
            </a:r>
            <a:endParaRPr lang="en-US" altLang="zh-TW" sz="3600" b="1" u="sng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sz="36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1.</a:t>
            </a:r>
            <a:r>
              <a:rPr lang="zh-TW" altLang="en-US" sz="36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資料收集與微調</a:t>
            </a:r>
            <a:endParaRPr lang="en-US" altLang="zh-TW" sz="36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u="sng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u="sng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u="sng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endParaRPr lang="en-US" altLang="zh-TW" sz="3600" b="1" u="sng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u="sng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圖一</a:t>
            </a:r>
            <a:r>
              <a:rPr lang="en-US" altLang="zh-TW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:Fine tuning</a:t>
            </a:r>
          </a:p>
          <a:p>
            <a:r>
              <a:rPr lang="en-US" altLang="zh-TW" sz="36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2.</a:t>
            </a:r>
            <a:r>
              <a:rPr lang="zh-TW" altLang="en-US" sz="36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將資料轉化為模型可接受之輸入並呼叫       </a:t>
            </a:r>
            <a:r>
              <a:rPr lang="en-US" altLang="zh-TW" sz="36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	API</a:t>
            </a:r>
          </a:p>
          <a:p>
            <a:endParaRPr lang="en-US" altLang="zh-TW" sz="36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圖二</a:t>
            </a:r>
            <a:r>
              <a:rPr lang="en-US" altLang="zh-TW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:User input</a:t>
            </a:r>
            <a:r>
              <a:rPr lang="zh-TW" alt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前處理</a:t>
            </a:r>
            <a:endParaRPr lang="en-US" altLang="zh-TW" sz="36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sz="36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3.</a:t>
            </a:r>
            <a:r>
              <a:rPr lang="zh-TW" altLang="en-US" sz="3600" b="1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將模型回覆轉為音檔</a:t>
            </a:r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36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圖</a:t>
            </a:r>
            <a:r>
              <a:rPr lang="zh-TW" altLang="en-US" sz="36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三</a:t>
            </a:r>
            <a:r>
              <a:rPr lang="en-US" altLang="zh-TW" sz="36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36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語音模型訓練及推理流程</a:t>
            </a:r>
            <a:endParaRPr lang="en-US" altLang="zh-TW" sz="36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endParaRPr lang="en-US" altLang="zh-TW" sz="36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3600" b="1" u="sng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系統架構圖</a:t>
            </a:r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" name="圓角矩形 7">
            <a:extLst>
              <a:ext uri="{FF2B5EF4-FFF2-40B4-BE49-F238E27FC236}">
                <a16:creationId xmlns:a16="http://schemas.microsoft.com/office/drawing/2014/main" id="{A535BE69-104A-9E0D-6CB6-0498B9290514}"/>
              </a:ext>
            </a:extLst>
          </p:cNvPr>
          <p:cNvSpPr/>
          <p:nvPr/>
        </p:nvSpPr>
        <p:spPr>
          <a:xfrm>
            <a:off x="11198767" y="9925049"/>
            <a:ext cx="9539999" cy="16876443"/>
          </a:xfrm>
          <a:prstGeom prst="roundRect">
            <a:avLst>
              <a:gd name="adj" fmla="val 7697"/>
            </a:avLst>
          </a:prstGeom>
          <a:solidFill>
            <a:schemeClr val="bg2">
              <a:alpha val="8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" name="Text Placeholder 231">
            <a:extLst>
              <a:ext uri="{FF2B5EF4-FFF2-40B4-BE49-F238E27FC236}">
                <a16:creationId xmlns:a16="http://schemas.microsoft.com/office/drawing/2014/main" id="{B8ECE8A6-8907-6648-0848-557F957B4A08}"/>
              </a:ext>
            </a:extLst>
          </p:cNvPr>
          <p:cNvSpPr txBox="1">
            <a:spLocks/>
          </p:cNvSpPr>
          <p:nvPr/>
        </p:nvSpPr>
        <p:spPr>
          <a:xfrm>
            <a:off x="11507252" y="10321926"/>
            <a:ext cx="9037068" cy="12581691"/>
          </a:xfrm>
          <a:prstGeom prst="rect">
            <a:avLst/>
          </a:prstGeom>
        </p:spPr>
        <p:txBody>
          <a:bodyPr vert="horz" lIns="273780" tIns="136891" rIns="273780" bIns="136891" rtlCol="0" anchor="t"/>
          <a:lstStyle>
            <a:defPPr>
              <a:defRPr lang="zh-TW"/>
            </a:defPPr>
            <a:lvl1pPr marL="0" algn="l" defTabSz="2952323" rtl="0" eaLnBrk="1" latinLnBrk="0" hangingPunct="1">
              <a:defRPr sz="3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476162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52323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428485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04647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380808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856970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333131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809293" algn="l" defTabSz="2952323" rtl="0" eaLnBrk="1" latinLnBrk="0" hangingPunct="1">
              <a:defRPr sz="5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TW" altLang="en-US" sz="3600" b="1" u="sng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研究方法</a:t>
            </a:r>
            <a:endParaRPr lang="en-US" altLang="zh-TW" sz="3600" b="1" u="sng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系統設計：前端用 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HTML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CSS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、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JavaScript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整合 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Live2D 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模型；後端用 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Python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結合語言與語音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API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 </a:t>
            </a:r>
            <a:endParaRPr lang="en-US" altLang="zh-TW" sz="36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技術實現：使用 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TTS API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處理語音，協作完成文本與圖片分析，背景音樂自動切換增強互動。 </a:t>
            </a:r>
            <a:endParaRPr lang="en-US" altLang="zh-TW" sz="36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模型微調：優化語音模型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GPT-</a:t>
            </a:r>
            <a:r>
              <a:rPr lang="en-US" altLang="zh-TW" sz="36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SoVITS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與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GPT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語言模型，實現角色獨特聲音與風格。 </a:t>
            </a:r>
            <a:endParaRPr lang="en-US" altLang="zh-TW" sz="36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互動性：</a:t>
            </a:r>
            <a:r>
              <a:rPr lang="en-US" altLang="zh-TW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Live2D</a:t>
            </a:r>
            <a:r>
              <a:rPr lang="zh-TW" altLang="en-US" sz="36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模型提升體驗，回應加入表情符號與背景音樂切換功能。</a:t>
            </a:r>
            <a:endParaRPr lang="en-US" altLang="zh-TW" sz="3600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endParaRPr lang="en-US" altLang="zh-TW" sz="3600" b="1" u="sng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3600" b="1" u="sng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實驗結果</a:t>
            </a:r>
            <a:endParaRPr lang="en-US" altLang="zh-TW" sz="3600" b="1" u="sng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3600" b="1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endParaRPr lang="en-US" altLang="zh-TW" sz="36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圖四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戀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AI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物語聊天介面</a:t>
            </a:r>
            <a:endParaRPr lang="en-US" altLang="zh-TW" sz="36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7" name="圓角矩形 26">
            <a:extLst>
              <a:ext uri="{FF2B5EF4-FFF2-40B4-BE49-F238E27FC236}">
                <a16:creationId xmlns:a16="http://schemas.microsoft.com/office/drawing/2014/main" id="{F9BD6A1C-AFCC-FB40-54DB-1D900F0E3905}"/>
              </a:ext>
            </a:extLst>
          </p:cNvPr>
          <p:cNvSpPr/>
          <p:nvPr/>
        </p:nvSpPr>
        <p:spPr>
          <a:xfrm>
            <a:off x="631879" y="27280286"/>
            <a:ext cx="20106888" cy="2720058"/>
          </a:xfrm>
          <a:prstGeom prst="roundRect">
            <a:avLst/>
          </a:prstGeom>
          <a:solidFill>
            <a:schemeClr val="bg2">
              <a:alpha val="80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TW" altLang="en-US" sz="3600" b="1" u="sng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結論</a:t>
            </a:r>
            <a:endParaRPr lang="en-US" altLang="zh-TW" sz="3600" b="1" u="sng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just">
              <a:spcBef>
                <a:spcPts val="1200"/>
              </a:spcBef>
            </a:pP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本研究成功整合微調後的 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LLM 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模型、</a:t>
            </a:r>
            <a:r>
              <a:rPr lang="en-US" altLang="zh-TW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live2D </a:t>
            </a:r>
            <a:r>
              <a:rPr lang="zh-TW" altLang="en-US" sz="36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動畫及語音合成技術，開發出多模態互動系統。雖未進行正式用戶測試，開發過程顯示系統具備自然語音輸出及生動角色互動的能力，展現娛樂、教育及心理支持領域的應用潛力。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3" name="Picture 2">
            <a:extLst>
              <a:ext uri="{FF2B5EF4-FFF2-40B4-BE49-F238E27FC236}">
                <a16:creationId xmlns:a16="http://schemas.microsoft.com/office/drawing/2014/main" id="{DC092B38-0AC7-48B7-AB48-21E6AC3617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9120" y="21654867"/>
            <a:ext cx="8198316" cy="4009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1C46BBE-37A1-4D5A-AA7B-4F2B293F1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55" y="21936472"/>
            <a:ext cx="9551580" cy="3918597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A464E912-13DA-40AD-A19B-FA6D2CA038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9993" y="10872391"/>
            <a:ext cx="5541550" cy="3552276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38AF7B1A-EEE9-49EE-87D2-4E5F524D4F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0219" y="18165183"/>
            <a:ext cx="6560465" cy="2256123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D67BC8DC-B871-4B5B-88C9-61CE90C509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964" y="15155522"/>
            <a:ext cx="875347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302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842</TotalTime>
  <Words>314</Words>
  <Application>Microsoft Office PowerPoint</Application>
  <PresentationFormat>自訂</PresentationFormat>
  <Paragraphs>43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jean .</dc:creator>
  <cp:lastModifiedBy>Wei Wang</cp:lastModifiedBy>
  <cp:revision>25</cp:revision>
  <cp:lastPrinted>2024-11-13T08:46:17Z</cp:lastPrinted>
  <dcterms:created xsi:type="dcterms:W3CDTF">2022-11-07T13:10:40Z</dcterms:created>
  <dcterms:modified xsi:type="dcterms:W3CDTF">2024-11-27T15:32:44Z</dcterms:modified>
</cp:coreProperties>
</file>

<file path=docProps/thumbnail.jpeg>
</file>